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8288000" cy="10274300"/>
  <p:notesSz cx="18288000" cy="10274300"/>
  <p:embeddedFontLst>
    <p:embeddedFont>
      <p:font typeface="AMWSUB+ArialMT" panose="020B0604020202020204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PPAMVI+Wingdings-Regular" panose="020B0604020202020204"/>
      <p:regular r:id="rId54"/>
    </p:embeddedFont>
    <p:embeddedFont>
      <p:font typeface="SVLQFH+Arial-BoldMT" panose="020B0604020202020204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940" y="8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191672" cy="1752774"/>
          </a:xfrm>
          <a:prstGeom prst="rect">
            <a:avLst/>
          </a:prstGeom>
          <a:blipFill>
            <a:blip r:embed="rId2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39968" y="4489078"/>
            <a:ext cx="2608064" cy="889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3"/>
              </a:lnSpc>
              <a:spcBef>
                <a:spcPts val="0"/>
              </a:spcBef>
              <a:spcAft>
                <a:spcPts val="0"/>
              </a:spcAft>
            </a:pPr>
            <a:r>
              <a:rPr sz="6000" dirty="0">
                <a:solidFill>
                  <a:srgbClr val="3C3C3C"/>
                </a:solidFill>
                <a:latin typeface="AMWSUB+ArialMT"/>
                <a:cs typeface="AMWSUB+ArialMT"/>
              </a:rPr>
              <a:t>JUDUL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B18C1EF-5933-AC79-A6AA-4FF829D7E7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171575" y="-5180"/>
            <a:ext cx="2088232" cy="30540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88240" y="2129111"/>
            <a:ext cx="1203126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4790" y="4740595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28722" y="7170223"/>
            <a:ext cx="1203126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AMWSUB+ArialMT"/>
                <a:cs typeface="AMWSUB+ArialMT"/>
              </a:rPr>
              <a:t>Keterangan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3504215-8E74-4BF5-F57D-BE302B4EE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7" name="object 1">
            <a:extLst>
              <a:ext uri="{FF2B5EF4-FFF2-40B4-BE49-F238E27FC236}">
                <a16:creationId xmlns:a16="http://schemas.microsoft.com/office/drawing/2014/main" id="{54754993-0735-8685-9FBC-F8087ED08ED3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83520" y="4040529"/>
            <a:ext cx="745529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foto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22992" y="4038122"/>
            <a:ext cx="863947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Foto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940157" y="4040529"/>
            <a:ext cx="745529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foto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94788" y="4316989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72382" y="4548463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00701" y="4548463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729020" y="4548463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94788" y="5520789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83520" y="7937534"/>
            <a:ext cx="745529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foto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311838" y="7937534"/>
            <a:ext cx="745529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foto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940157" y="7937534"/>
            <a:ext cx="745529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foto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72382" y="8445468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100701" y="8445468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729020" y="8445468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17" name="object 1">
            <a:extLst>
              <a:ext uri="{FF2B5EF4-FFF2-40B4-BE49-F238E27FC236}">
                <a16:creationId xmlns:a16="http://schemas.microsoft.com/office/drawing/2014/main" id="{C5860383-B827-FE36-6906-22DE62631DCE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6D6EE239-24C3-63AB-8B74-7BEDC661EC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24850" y="1474868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19332" y="2341272"/>
            <a:ext cx="1203126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30188" y="6114417"/>
            <a:ext cx="903709" cy="435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6968" y="6114417"/>
            <a:ext cx="903709" cy="435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403748" y="6114417"/>
            <a:ext cx="903709" cy="435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94789" y="7252906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31570" y="7252906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768350" y="7252906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D6CEF1C-6CD4-351A-8359-E8F54E2674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12" name="object 1">
            <a:extLst>
              <a:ext uri="{FF2B5EF4-FFF2-40B4-BE49-F238E27FC236}">
                <a16:creationId xmlns:a16="http://schemas.microsoft.com/office/drawing/2014/main" id="{22EE0EC1-91C9-66C8-F7E6-622BE286BEA4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4789" y="4228846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3839" y="5516682"/>
            <a:ext cx="1203126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C3C3C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5" name="object 1">
            <a:extLst>
              <a:ext uri="{FF2B5EF4-FFF2-40B4-BE49-F238E27FC236}">
                <a16:creationId xmlns:a16="http://schemas.microsoft.com/office/drawing/2014/main" id="{1191A537-A2F5-AF1A-2046-777D040D134D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E593C0E-88F8-011F-3B86-10E2AB6C80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19315" y="4228846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FFFFFF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38365" y="5516681"/>
            <a:ext cx="1203126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E7E6E6"/>
                </a:solidFill>
                <a:latin typeface="AMWSUB+ArialMT"/>
                <a:cs typeface="AMWSUB+ArialMT"/>
              </a:rPr>
              <a:t>Keterangan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9798CBB-E8BF-65AE-C467-DCD8DA521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6" name="object 1">
            <a:extLst>
              <a:ext uri="{FF2B5EF4-FFF2-40B4-BE49-F238E27FC236}">
                <a16:creationId xmlns:a16="http://schemas.microsoft.com/office/drawing/2014/main" id="{D044A7DF-509C-F8FB-ADC3-A31C5F2942E9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38881" y="5352948"/>
            <a:ext cx="1554584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Project 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41531" y="5352948"/>
            <a:ext cx="1554584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Project 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644181" y="5352948"/>
            <a:ext cx="1554584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Project 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88634" y="7180278"/>
            <a:ext cx="1601353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93503" y="7497291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8" name="object 1">
            <a:extLst>
              <a:ext uri="{FF2B5EF4-FFF2-40B4-BE49-F238E27FC236}">
                <a16:creationId xmlns:a16="http://schemas.microsoft.com/office/drawing/2014/main" id="{B5BE4E7C-DF8C-0773-D524-2C3CA1DCA733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5153806-F670-2D65-7AE1-819F0CD9A0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98134" y="4739800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FFFFFF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93503" y="5056814"/>
            <a:ext cx="1203126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AMWSUB+ArialMT"/>
                <a:cs typeface="AMWSUB+ArialMT"/>
              </a:rPr>
              <a:t>Keterangan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4014945-8A6C-76F3-4B01-BDB192A447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6" name="object 1">
            <a:extLst>
              <a:ext uri="{FF2B5EF4-FFF2-40B4-BE49-F238E27FC236}">
                <a16:creationId xmlns:a16="http://schemas.microsoft.com/office/drawing/2014/main" id="{C7A661EE-3124-A2C7-DAE3-E85F3DCA7BAD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19315" y="4228844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FFFFFF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38365" y="5516682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E7E6E6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5" name="object 1">
            <a:extLst>
              <a:ext uri="{FF2B5EF4-FFF2-40B4-BE49-F238E27FC236}">
                <a16:creationId xmlns:a16="http://schemas.microsoft.com/office/drawing/2014/main" id="{6951C342-9C33-FD24-4F8B-77C31EE1CC44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75DE2F2-3A35-F0E3-0FD4-7F1AB0C1FE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51800" y="295429"/>
            <a:ext cx="2336155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judul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72098" y="1827734"/>
            <a:ext cx="1677590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35618" y="7104952"/>
            <a:ext cx="1869535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6D6D6D"/>
                </a:solidFill>
                <a:latin typeface="SVLQFH+Arial-BoldMT"/>
                <a:cs typeface="SVLQFH+Arial-BoldMT"/>
              </a:rPr>
              <a:t>Sub menu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94258" y="7104952"/>
            <a:ext cx="1869535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6D6D6D"/>
                </a:solidFill>
                <a:latin typeface="SVLQFH+Arial-BoldMT"/>
                <a:cs typeface="SVLQFH+Arial-BoldMT"/>
              </a:rPr>
              <a:t>Sub menu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592802" y="7104952"/>
            <a:ext cx="1869535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6D6D6D"/>
                </a:solidFill>
                <a:latin typeface="SVLQFH+Arial-BoldMT"/>
                <a:cs typeface="SVLQFH+Arial-BoldMT"/>
              </a:rPr>
              <a:t>Sub menu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06262" y="8180026"/>
            <a:ext cx="1728489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64902" y="8180026"/>
            <a:ext cx="1728489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663446" y="8180026"/>
            <a:ext cx="1728489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Keterangan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374DE95E-9ED7-7168-B113-DC5782A4CC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12" name="object 1">
            <a:extLst>
              <a:ext uri="{FF2B5EF4-FFF2-40B4-BE49-F238E27FC236}">
                <a16:creationId xmlns:a16="http://schemas.microsoft.com/office/drawing/2014/main" id="{17FFC6B4-E3DD-9938-F2AF-FEAB3F838893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05389" y="1464562"/>
            <a:ext cx="1634245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Sub judul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05389" y="2152943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05389" y="4198749"/>
            <a:ext cx="1634245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Sub judul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25648" y="4331425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FFFFFF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205389" y="4887132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205389" y="6932937"/>
            <a:ext cx="1436531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Sub jdul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205389" y="7621319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10" name="object 1">
            <a:extLst>
              <a:ext uri="{FF2B5EF4-FFF2-40B4-BE49-F238E27FC236}">
                <a16:creationId xmlns:a16="http://schemas.microsoft.com/office/drawing/2014/main" id="{41AAFFED-C3EE-EA12-9817-27D9FDF99DC0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C1AE1191-CB89-6A76-7B16-F36308895D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35440" y="3486211"/>
            <a:ext cx="1981758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Nama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35440" y="4555747"/>
            <a:ext cx="1239739" cy="270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575454"/>
                </a:solidFill>
                <a:latin typeface="PPAMVI+Wingdings-Regular"/>
                <a:cs typeface="PPAMVI+Wingdings-Regular"/>
              </a:rPr>
              <a:t>l</a:t>
            </a:r>
            <a:r>
              <a:rPr sz="1650" spc="605" dirty="0">
                <a:solidFill>
                  <a:srgbClr val="57545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Address: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35440" y="4945891"/>
            <a:ext cx="1080392" cy="270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575454"/>
                </a:solidFill>
                <a:latin typeface="PPAMVI+Wingdings-Regular"/>
                <a:cs typeface="PPAMVI+Wingdings-Regular"/>
              </a:rPr>
              <a:t>l</a:t>
            </a:r>
            <a:r>
              <a:rPr sz="1650" spc="605" dirty="0">
                <a:solidFill>
                  <a:srgbClr val="57545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Phone: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35440" y="5336035"/>
            <a:ext cx="2686677" cy="270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575454"/>
                </a:solidFill>
                <a:latin typeface="PPAMVI+Wingdings-Regular"/>
                <a:cs typeface="PPAMVI+Wingdings-Regular"/>
              </a:rPr>
              <a:t>l</a:t>
            </a:r>
            <a:r>
              <a:rPr sz="1650" spc="605" dirty="0">
                <a:solidFill>
                  <a:srgbClr val="57545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E-mail: email@umy.ac.id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35440" y="6625615"/>
            <a:ext cx="1702665" cy="66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8D8D8D"/>
                </a:solidFill>
                <a:latin typeface="PPAMVI+Wingdings-Regular"/>
                <a:cs typeface="PPAMVI+Wingdings-Regular"/>
              </a:rPr>
              <a:t>l</a:t>
            </a:r>
            <a:r>
              <a:rPr sz="1650" spc="605" dirty="0">
                <a:solidFill>
                  <a:srgbClr val="8D8D8D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D8D8D"/>
                </a:solidFill>
                <a:latin typeface="AMWSUB+ArialMT"/>
                <a:cs typeface="AMWSUB+ArialMT"/>
              </a:rPr>
              <a:t>facebook.com</a:t>
            </a:r>
          </a:p>
          <a:p>
            <a:pPr marL="0" marR="0">
              <a:lnSpc>
                <a:spcPts val="1831"/>
              </a:lnSpc>
              <a:spcBef>
                <a:spcPts val="1290"/>
              </a:spcBef>
              <a:spcAft>
                <a:spcPts val="0"/>
              </a:spcAft>
            </a:pPr>
            <a:r>
              <a:rPr sz="1650" dirty="0">
                <a:solidFill>
                  <a:srgbClr val="8D8D8D"/>
                </a:solidFill>
                <a:latin typeface="PPAMVI+Wingdings-Regular"/>
                <a:cs typeface="PPAMVI+Wingdings-Regular"/>
              </a:rPr>
              <a:t>l</a:t>
            </a:r>
            <a:r>
              <a:rPr sz="1650" spc="605" dirty="0">
                <a:solidFill>
                  <a:srgbClr val="8D8D8D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D8D8D"/>
                </a:solidFill>
                <a:latin typeface="AMWSUB+ArialMT"/>
                <a:cs typeface="AMWSUB+ArialMT"/>
              </a:rPr>
              <a:t>twitter.com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35440" y="7405902"/>
            <a:ext cx="1781303" cy="270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8D8D8D"/>
                </a:solidFill>
                <a:latin typeface="PPAMVI+Wingdings-Regular"/>
                <a:cs typeface="PPAMVI+Wingdings-Regular"/>
              </a:rPr>
              <a:t>l</a:t>
            </a:r>
            <a:r>
              <a:rPr sz="1650" spc="605" dirty="0">
                <a:solidFill>
                  <a:srgbClr val="8D8D8D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D8D8D"/>
                </a:solidFill>
                <a:latin typeface="AMWSUB+ArialMT"/>
                <a:cs typeface="AMWSUB+ArialMT"/>
              </a:rPr>
              <a:t>Instagram.com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A40370E-0904-CE77-95C0-CC997CDBB1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416808" y="1053"/>
            <a:ext cx="1868962" cy="2733409"/>
          </a:xfrm>
          <a:prstGeom prst="rect">
            <a:avLst/>
          </a:prstGeom>
        </p:spPr>
      </p:pic>
      <p:sp>
        <p:nvSpPr>
          <p:cNvPr id="10" name="object 1">
            <a:extLst>
              <a:ext uri="{FF2B5EF4-FFF2-40B4-BE49-F238E27FC236}">
                <a16:creationId xmlns:a16="http://schemas.microsoft.com/office/drawing/2014/main" id="{AE5984F6-86D5-CCA8-6A77-077B5939C879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61090" y="3406225"/>
            <a:ext cx="1991171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61089" y="4190666"/>
            <a:ext cx="785018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Sdasfa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24983" y="4331425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FFFFFF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61089" y="4580810"/>
            <a:ext cx="1056084" cy="655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Sfdsadasf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Sdfsdf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D819F26-ADF6-E8FA-11B4-961C3F2B1D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8" name="object 1">
            <a:extLst>
              <a:ext uri="{FF2B5EF4-FFF2-40B4-BE49-F238E27FC236}">
                <a16:creationId xmlns:a16="http://schemas.microsoft.com/office/drawing/2014/main" id="{B93B2F2F-052A-3864-AA2C-F77A84FA854F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80861" y="1577893"/>
            <a:ext cx="2010618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69880" y="1759148"/>
            <a:ext cx="350167" cy="6808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AMWSUB+ArialMT"/>
                <a:cs typeface="AMWSUB+ArialMT"/>
              </a:rPr>
              <a:t>1</a:t>
            </a:r>
          </a:p>
          <a:p>
            <a:pPr marL="0" marR="0">
              <a:lnSpc>
                <a:spcPts val="3128"/>
              </a:lnSpc>
              <a:spcBef>
                <a:spcPts val="9467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AMWSUB+ArialMT"/>
                <a:cs typeface="AMWSUB+ArialMT"/>
              </a:rPr>
              <a:t>2</a:t>
            </a:r>
          </a:p>
          <a:p>
            <a:pPr marL="0" marR="0">
              <a:lnSpc>
                <a:spcPts val="3128"/>
              </a:lnSpc>
              <a:spcBef>
                <a:spcPts val="9417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AMWSUB+ArialMT"/>
                <a:cs typeface="AMWSUB+ArialMT"/>
              </a:rPr>
              <a:t>3</a:t>
            </a:r>
          </a:p>
          <a:p>
            <a:pPr marL="0" marR="0">
              <a:lnSpc>
                <a:spcPts val="3128"/>
              </a:lnSpc>
              <a:spcBef>
                <a:spcPts val="9467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AMWSUB+ArialMT"/>
                <a:cs typeface="AMWSUB+ArialMT"/>
              </a:rPr>
              <a:t>4</a:t>
            </a:r>
          </a:p>
          <a:p>
            <a:pPr marL="0" marR="0">
              <a:lnSpc>
                <a:spcPts val="3128"/>
              </a:lnSpc>
              <a:spcBef>
                <a:spcPts val="9417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AMWSUB+ArialMT"/>
                <a:cs typeface="AMWSUB+ArialMT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80861" y="2051295"/>
            <a:ext cx="1472824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Before starting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80861" y="3171237"/>
            <a:ext cx="1554886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About us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80861" y="3644639"/>
            <a:ext cx="240937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What we did, what we do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24983" y="4331425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FFFFFF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80861" y="4764580"/>
            <a:ext cx="2107542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Our portfolio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80861" y="5237982"/>
            <a:ext cx="2150465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Our amazing products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80861" y="6357922"/>
            <a:ext cx="2325886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New proposal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480861" y="6831324"/>
            <a:ext cx="1958644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Our awesome ideas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480861" y="7951266"/>
            <a:ext cx="1476523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Analysis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480861" y="8424668"/>
            <a:ext cx="3222782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Marketing data and our estimation</a:t>
            </a:r>
          </a:p>
        </p:txBody>
      </p:sp>
      <p:sp>
        <p:nvSpPr>
          <p:cNvPr id="15" name="object 1">
            <a:extLst>
              <a:ext uri="{FF2B5EF4-FFF2-40B4-BE49-F238E27FC236}">
                <a16:creationId xmlns:a16="http://schemas.microsoft.com/office/drawing/2014/main" id="{6F5557B5-CDA5-0489-4200-06F1F75485F4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EB773B9F-7AE2-2257-804B-288213A7F6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35440" y="1464562"/>
            <a:ext cx="1634245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Sub judul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35440" y="2109629"/>
            <a:ext cx="1137456" cy="570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  <a:p>
            <a:pPr marL="0" marR="0">
              <a:lnSpc>
                <a:spcPts val="1675"/>
              </a:lnSpc>
              <a:spcBef>
                <a:spcPts val="844"/>
              </a:spcBef>
              <a:spcAft>
                <a:spcPts val="0"/>
              </a:spcAft>
            </a:pPr>
            <a:r>
              <a:rPr sz="1500" dirty="0">
                <a:solidFill>
                  <a:srgbClr val="575454"/>
                </a:solidFill>
                <a:latin typeface="AMWSUB+ArialMT"/>
                <a:cs typeface="AMWSUB+ArialMT"/>
              </a:rPr>
              <a:t>Sdada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35440" y="2749708"/>
            <a:ext cx="745480" cy="570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75454"/>
                </a:solidFill>
                <a:latin typeface="AMWSUB+ArialMT"/>
                <a:cs typeface="AMWSUB+ArialMT"/>
              </a:rPr>
              <a:t>Sadfas</a:t>
            </a:r>
          </a:p>
          <a:p>
            <a:pPr marL="0" marR="0">
              <a:lnSpc>
                <a:spcPts val="1675"/>
              </a:lnSpc>
              <a:spcBef>
                <a:spcPts val="844"/>
              </a:spcBef>
              <a:spcAft>
                <a:spcPts val="0"/>
              </a:spcAft>
            </a:pPr>
            <a:r>
              <a:rPr sz="1500" dirty="0">
                <a:solidFill>
                  <a:srgbClr val="575454"/>
                </a:solidFill>
                <a:latin typeface="AMWSUB+ArialMT"/>
                <a:cs typeface="AMWSUB+ArialMT"/>
              </a:rPr>
              <a:t>asd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35440" y="4198749"/>
            <a:ext cx="1634245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Sub judul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24983" y="4331425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FFFFFF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35440" y="4843817"/>
            <a:ext cx="1137456" cy="1211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  <a:p>
            <a:pPr marL="0" marR="0">
              <a:lnSpc>
                <a:spcPts val="1675"/>
              </a:lnSpc>
              <a:spcBef>
                <a:spcPts val="844"/>
              </a:spcBef>
              <a:spcAft>
                <a:spcPts val="0"/>
              </a:spcAft>
            </a:pPr>
            <a:r>
              <a:rPr sz="1500" dirty="0">
                <a:solidFill>
                  <a:srgbClr val="575454"/>
                </a:solidFill>
                <a:latin typeface="AMWSUB+ArialMT"/>
                <a:cs typeface="AMWSUB+ArialMT"/>
              </a:rPr>
              <a:t>Asdadsfsaf</a:t>
            </a:r>
          </a:p>
          <a:p>
            <a:pPr marL="0" marR="0">
              <a:lnSpc>
                <a:spcPts val="1675"/>
              </a:lnSpc>
              <a:spcBef>
                <a:spcPts val="844"/>
              </a:spcBef>
              <a:spcAft>
                <a:spcPts val="0"/>
              </a:spcAft>
            </a:pPr>
            <a:r>
              <a:rPr sz="1500" dirty="0">
                <a:solidFill>
                  <a:srgbClr val="575454"/>
                </a:solidFill>
                <a:latin typeface="AMWSUB+ArialMT"/>
                <a:cs typeface="AMWSUB+ArialMT"/>
              </a:rPr>
              <a:t>Asdasfasf</a:t>
            </a:r>
          </a:p>
          <a:p>
            <a:pPr marL="0" marR="0">
              <a:lnSpc>
                <a:spcPts val="1675"/>
              </a:lnSpc>
              <a:spcBef>
                <a:spcPts val="844"/>
              </a:spcBef>
              <a:spcAft>
                <a:spcPts val="0"/>
              </a:spcAft>
            </a:pPr>
            <a:r>
              <a:rPr sz="1500" dirty="0">
                <a:solidFill>
                  <a:srgbClr val="575454"/>
                </a:solidFill>
                <a:latin typeface="AMWSUB+ArialMT"/>
                <a:cs typeface="AMWSUB+ArialMT"/>
              </a:rPr>
              <a:t>Asdasf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35440" y="6932937"/>
            <a:ext cx="1634245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Sub judul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35440" y="7578004"/>
            <a:ext cx="1296051" cy="891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  <a:p>
            <a:pPr marL="0" marR="0">
              <a:lnSpc>
                <a:spcPts val="1675"/>
              </a:lnSpc>
              <a:spcBef>
                <a:spcPts val="844"/>
              </a:spcBef>
              <a:spcAft>
                <a:spcPts val="0"/>
              </a:spcAft>
            </a:pPr>
            <a:r>
              <a:rPr sz="1500" dirty="0">
                <a:solidFill>
                  <a:srgbClr val="575454"/>
                </a:solidFill>
                <a:latin typeface="AMWSUB+ArialMT"/>
                <a:cs typeface="AMWSUB+ArialMT"/>
              </a:rPr>
              <a:t>Sfasdsgsdfgs</a:t>
            </a:r>
          </a:p>
          <a:p>
            <a:pPr marL="0" marR="0">
              <a:lnSpc>
                <a:spcPts val="1675"/>
              </a:lnSpc>
              <a:spcBef>
                <a:spcPts val="844"/>
              </a:spcBef>
              <a:spcAft>
                <a:spcPts val="0"/>
              </a:spcAft>
            </a:pPr>
            <a:r>
              <a:rPr sz="1500" dirty="0">
                <a:solidFill>
                  <a:srgbClr val="575454"/>
                </a:solidFill>
                <a:latin typeface="AMWSUB+ArialMT"/>
                <a:cs typeface="AMWSUB+ArialMT"/>
              </a:rPr>
              <a:t>Adasfdsf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35440" y="8538124"/>
            <a:ext cx="104192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75454"/>
                </a:solidFill>
                <a:latin typeface="AMWSUB+ArialMT"/>
                <a:cs typeface="AMWSUB+ArialMT"/>
              </a:rPr>
              <a:t>Asdasdasf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01BF1ACA-9758-C394-454F-F29C291473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13" name="object 1">
            <a:extLst>
              <a:ext uri="{FF2B5EF4-FFF2-40B4-BE49-F238E27FC236}">
                <a16:creationId xmlns:a16="http://schemas.microsoft.com/office/drawing/2014/main" id="{94BCF25F-56EF-F5E9-AAB8-C22530011C39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71518" y="2274927"/>
            <a:ext cx="1203126" cy="655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Sadasd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71518" y="3055215"/>
            <a:ext cx="943074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Sfdsafas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71518" y="3445359"/>
            <a:ext cx="1259284" cy="1435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Dsfdsfgsdf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Fsdgsdgfsdf</a:t>
            </a:r>
          </a:p>
          <a:p>
            <a:pPr marL="0" marR="0">
              <a:lnSpc>
                <a:spcPts val="1787"/>
              </a:lnSpc>
              <a:spcBef>
                <a:spcPts val="123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Sdfdsfsdf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dsfsdfsdf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80714" y="3988744"/>
            <a:ext cx="906090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584957" y="3988744"/>
            <a:ext cx="1002506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94791" y="5517425"/>
            <a:ext cx="1203126" cy="655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Sadasd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235204" y="5517425"/>
            <a:ext cx="1203126" cy="655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Sadasd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12994" y="5889166"/>
            <a:ext cx="1002506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94791" y="6297713"/>
            <a:ext cx="943074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Sfdsafas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235204" y="6297713"/>
            <a:ext cx="943074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Sfdsafas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94791" y="6687856"/>
            <a:ext cx="1259284" cy="1435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Dsfdsfgsdf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Fsdgsdgfsdf</a:t>
            </a:r>
          </a:p>
          <a:p>
            <a:pPr marL="0" marR="0">
              <a:lnSpc>
                <a:spcPts val="1787"/>
              </a:lnSpc>
              <a:spcBef>
                <a:spcPts val="123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Sdfdsfsdf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dsfsdfsdf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235204" y="6687856"/>
            <a:ext cx="1259284" cy="1435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Dsfdsfgsdf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Fsdgsdgfsdf</a:t>
            </a:r>
          </a:p>
          <a:p>
            <a:pPr marL="0" marR="0">
              <a:lnSpc>
                <a:spcPts val="1787"/>
              </a:lnSpc>
              <a:spcBef>
                <a:spcPts val="123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Sdfdsfsdf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dsfsdfsdf</a:t>
            </a:r>
          </a:p>
        </p:txBody>
      </p:sp>
      <p:sp>
        <p:nvSpPr>
          <p:cNvPr id="15" name="object 1">
            <a:extLst>
              <a:ext uri="{FF2B5EF4-FFF2-40B4-BE49-F238E27FC236}">
                <a16:creationId xmlns:a16="http://schemas.microsoft.com/office/drawing/2014/main" id="{EBE23EBA-5255-242F-E6EF-49BB7C9AFB24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3FE4C5F1-2B6E-F955-F5C7-B4F25C782C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35440" y="2274927"/>
            <a:ext cx="1203126" cy="655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Sadasd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35440" y="3055215"/>
            <a:ext cx="943074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Sfdsafas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35440" y="3445359"/>
            <a:ext cx="1259284" cy="1435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Dsfdsfgsdf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Fsdgsdgfsdf</a:t>
            </a:r>
          </a:p>
          <a:p>
            <a:pPr marL="0" marR="0">
              <a:lnSpc>
                <a:spcPts val="1787"/>
              </a:lnSpc>
              <a:spcBef>
                <a:spcPts val="123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Sdfdsfsdf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dsfsdfsdf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51677" y="4025693"/>
            <a:ext cx="903709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94791" y="5517425"/>
            <a:ext cx="1203126" cy="655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Sadasd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607926" y="5777908"/>
            <a:ext cx="903709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94791" y="6297713"/>
            <a:ext cx="943074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Sfdsafas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94791" y="6687856"/>
            <a:ext cx="1259284" cy="1435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Dsfdsfgsdf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Fsdgsdgfsdf</a:t>
            </a:r>
          </a:p>
          <a:p>
            <a:pPr marL="0" marR="0">
              <a:lnSpc>
                <a:spcPts val="1787"/>
              </a:lnSpc>
              <a:spcBef>
                <a:spcPts val="123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Sdfdsfsdf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dsfsdfsdf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D8F0630E-2292-6D85-8229-92315F2569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12" name="object 1">
            <a:extLst>
              <a:ext uri="{FF2B5EF4-FFF2-40B4-BE49-F238E27FC236}">
                <a16:creationId xmlns:a16="http://schemas.microsoft.com/office/drawing/2014/main" id="{714A290D-8331-7B2E-793A-D332B51AFF84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68059" y="4808320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71840" y="4881682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5" name="object 1">
            <a:extLst>
              <a:ext uri="{FF2B5EF4-FFF2-40B4-BE49-F238E27FC236}">
                <a16:creationId xmlns:a16="http://schemas.microsoft.com/office/drawing/2014/main" id="{CDD5E99A-5912-E3FA-0813-AC3F1BE84834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E5DACBF-EFDE-378C-A4AF-4FAB532124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13423" y="2558893"/>
            <a:ext cx="903535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Born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14341" y="2599519"/>
            <a:ext cx="830460" cy="5127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AMWSUB+ArialMT"/>
                <a:cs typeface="AMWSUB+ArialMT"/>
              </a:rPr>
              <a:t>2010</a:t>
            </a:r>
          </a:p>
          <a:p>
            <a:pPr marL="0" marR="0">
              <a:lnSpc>
                <a:spcPts val="2681"/>
              </a:lnSpc>
              <a:spcBef>
                <a:spcPts val="16008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AMWSUB+ArialMT"/>
                <a:cs typeface="AMWSUB+ArialMT"/>
              </a:rPr>
              <a:t>2012</a:t>
            </a:r>
          </a:p>
          <a:p>
            <a:pPr marL="0" marR="0">
              <a:lnSpc>
                <a:spcPts val="2681"/>
              </a:lnSpc>
              <a:spcBef>
                <a:spcPts val="16025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AMWSUB+ArialMT"/>
                <a:cs typeface="AMWSUB+ArialMT"/>
              </a:rPr>
              <a:t>2014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13423" y="3247275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94789" y="4316989"/>
            <a:ext cx="2516199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Sejarah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13423" y="4932460"/>
            <a:ext cx="1298550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Growth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94788" y="5520789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13423" y="5620842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713423" y="7298648"/>
            <a:ext cx="1793403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Innovation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713423" y="7987030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72DBB8C3-337C-77B8-E6FA-3891CE6834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13" name="object 1">
            <a:extLst>
              <a:ext uri="{FF2B5EF4-FFF2-40B4-BE49-F238E27FC236}">
                <a16:creationId xmlns:a16="http://schemas.microsoft.com/office/drawing/2014/main" id="{D85D6367-8D43-CF71-107A-78FFDB6F09E5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06644" y="4228846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25694" y="5516682"/>
            <a:ext cx="1203126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5" name="object 1">
            <a:extLst>
              <a:ext uri="{FF2B5EF4-FFF2-40B4-BE49-F238E27FC236}">
                <a16:creationId xmlns:a16="http://schemas.microsoft.com/office/drawing/2014/main" id="{A2A07F02-B7F9-3BA3-C550-A4C8FC3E2D71}"/>
              </a:ext>
            </a:extLst>
          </p:cNvPr>
          <p:cNvSpPr/>
          <p:nvPr/>
        </p:nvSpPr>
        <p:spPr>
          <a:xfrm>
            <a:off x="0" y="0"/>
            <a:ext cx="3887416" cy="1176710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95FDF1E-1BC7-400B-90D4-A32003EE94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06644" y="4228846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25694" y="5516682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7BF9EB-E5EC-1FF8-CD06-363AE8A7B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6" name="object 1">
            <a:extLst>
              <a:ext uri="{FF2B5EF4-FFF2-40B4-BE49-F238E27FC236}">
                <a16:creationId xmlns:a16="http://schemas.microsoft.com/office/drawing/2014/main" id="{97E47B10-5A95-EBDD-D451-AB00EEBE28E9}"/>
              </a:ext>
            </a:extLst>
          </p:cNvPr>
          <p:cNvSpPr/>
          <p:nvPr/>
        </p:nvSpPr>
        <p:spPr>
          <a:xfrm>
            <a:off x="0" y="0"/>
            <a:ext cx="3815408" cy="1176710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06644" y="4228845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25694" y="5516682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5" name="object 1">
            <a:extLst>
              <a:ext uri="{FF2B5EF4-FFF2-40B4-BE49-F238E27FC236}">
                <a16:creationId xmlns:a16="http://schemas.microsoft.com/office/drawing/2014/main" id="{E46F6F21-E8F1-C218-012E-B4033C0DF39E}"/>
              </a:ext>
            </a:extLst>
          </p:cNvPr>
          <p:cNvSpPr/>
          <p:nvPr/>
        </p:nvSpPr>
        <p:spPr>
          <a:xfrm>
            <a:off x="0" y="0"/>
            <a:ext cx="3311352" cy="1176710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2A3E4ED-67FE-15CE-8EF5-55180A3252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10841" y="3170263"/>
            <a:ext cx="2010618" cy="2028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Introduction</a:t>
            </a:r>
          </a:p>
          <a:p>
            <a:pPr marL="0" marR="0">
              <a:lnSpc>
                <a:spcPts val="3128"/>
              </a:lnSpc>
              <a:spcBef>
                <a:spcPts val="9467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About 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48367" y="3170263"/>
            <a:ext cx="2325885" cy="2028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New proposal</a:t>
            </a:r>
          </a:p>
          <a:p>
            <a:pPr marL="0" marR="0">
              <a:lnSpc>
                <a:spcPts val="3128"/>
              </a:lnSpc>
              <a:spcBef>
                <a:spcPts val="9467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Analysis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99859" y="3351518"/>
            <a:ext cx="350167" cy="3622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1</a:t>
            </a:r>
          </a:p>
          <a:p>
            <a:pPr marL="0" marR="0">
              <a:lnSpc>
                <a:spcPts val="3128"/>
              </a:lnSpc>
              <a:spcBef>
                <a:spcPts val="9467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2</a:t>
            </a:r>
          </a:p>
          <a:p>
            <a:pPr marL="0" marR="0">
              <a:lnSpc>
                <a:spcPts val="3128"/>
              </a:lnSpc>
              <a:spcBef>
                <a:spcPts val="9417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937387" y="3351518"/>
            <a:ext cx="350167" cy="3622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4</a:t>
            </a:r>
          </a:p>
          <a:p>
            <a:pPr marL="0" marR="0">
              <a:lnSpc>
                <a:spcPts val="3128"/>
              </a:lnSpc>
              <a:spcBef>
                <a:spcPts val="9467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5</a:t>
            </a:r>
          </a:p>
          <a:p>
            <a:pPr marL="0" marR="0">
              <a:lnSpc>
                <a:spcPts val="3128"/>
              </a:lnSpc>
              <a:spcBef>
                <a:spcPts val="9417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02767" y="4740595"/>
            <a:ext cx="2855938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FFFFFF"/>
                </a:solidFill>
                <a:latin typeface="AMWSUB+ArialMT"/>
                <a:cs typeface="AMWSUB+ArialMT"/>
              </a:rPr>
              <a:t>Daftar isi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10841" y="6356951"/>
            <a:ext cx="2107542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Our portfolio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848367" y="6356951"/>
            <a:ext cx="1851100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Contact us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888803" y="9784363"/>
            <a:ext cx="1130994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19191"/>
                </a:solidFill>
                <a:latin typeface="AMWSUB+ArialMT"/>
                <a:cs typeface="AMWSUB+ArialMT"/>
              </a:rPr>
              <a:t>hepopp.com</a:t>
            </a:r>
          </a:p>
        </p:txBody>
      </p:sp>
      <p:sp>
        <p:nvSpPr>
          <p:cNvPr id="11" name="object 1">
            <a:extLst>
              <a:ext uri="{FF2B5EF4-FFF2-40B4-BE49-F238E27FC236}">
                <a16:creationId xmlns:a16="http://schemas.microsoft.com/office/drawing/2014/main" id="{0FA283F1-00DF-99EA-DC28-15B66958B156}"/>
              </a:ext>
            </a:extLst>
          </p:cNvPr>
          <p:cNvSpPr/>
          <p:nvPr/>
        </p:nvSpPr>
        <p:spPr>
          <a:xfrm>
            <a:off x="0" y="0"/>
            <a:ext cx="6191672" cy="1752774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5BCE429F-61BA-639A-1C3F-D9E6F4D163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888802" y="1053"/>
            <a:ext cx="1396967" cy="204310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51565" y="4228846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70615" y="5516682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2A4D005-CDD0-79B3-E022-26083CA813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6" name="object 1">
            <a:extLst>
              <a:ext uri="{FF2B5EF4-FFF2-40B4-BE49-F238E27FC236}">
                <a16:creationId xmlns:a16="http://schemas.microsoft.com/office/drawing/2014/main" id="{FB83C7FA-C844-0494-9CDC-B1C83E2ED4FC}"/>
              </a:ext>
            </a:extLst>
          </p:cNvPr>
          <p:cNvSpPr/>
          <p:nvPr/>
        </p:nvSpPr>
        <p:spPr>
          <a:xfrm>
            <a:off x="0" y="0"/>
            <a:ext cx="3311352" cy="1176710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4790" y="4228846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3839" y="5516682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5" name="object 1">
            <a:extLst>
              <a:ext uri="{FF2B5EF4-FFF2-40B4-BE49-F238E27FC236}">
                <a16:creationId xmlns:a16="http://schemas.microsoft.com/office/drawing/2014/main" id="{8AC0AD33-DB42-499F-7CFD-B9E476AD3206}"/>
              </a:ext>
            </a:extLst>
          </p:cNvPr>
          <p:cNvSpPr/>
          <p:nvPr/>
        </p:nvSpPr>
        <p:spPr>
          <a:xfrm>
            <a:off x="0" y="0"/>
            <a:ext cx="3311352" cy="1176710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6A3EE50-6D8E-F903-C81A-0A1995E103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98134" y="7622715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70410" y="7934953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8E67E94-16C2-CE0C-36E6-7754D0B9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6" name="object 1">
            <a:extLst>
              <a:ext uri="{FF2B5EF4-FFF2-40B4-BE49-F238E27FC236}">
                <a16:creationId xmlns:a16="http://schemas.microsoft.com/office/drawing/2014/main" id="{E87F7DC5-1C4F-F55F-8307-741B84936E26}"/>
              </a:ext>
            </a:extLst>
          </p:cNvPr>
          <p:cNvSpPr/>
          <p:nvPr/>
        </p:nvSpPr>
        <p:spPr>
          <a:xfrm>
            <a:off x="0" y="0"/>
            <a:ext cx="3311352" cy="1176710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51565" y="4228845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70615" y="5516682"/>
            <a:ext cx="1203126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5" name="object 1">
            <a:extLst>
              <a:ext uri="{FF2B5EF4-FFF2-40B4-BE49-F238E27FC236}">
                <a16:creationId xmlns:a16="http://schemas.microsoft.com/office/drawing/2014/main" id="{A703E3CF-EAD5-5475-E9F4-1F14E64B58C9}"/>
              </a:ext>
            </a:extLst>
          </p:cNvPr>
          <p:cNvSpPr/>
          <p:nvPr/>
        </p:nvSpPr>
        <p:spPr>
          <a:xfrm>
            <a:off x="0" y="0"/>
            <a:ext cx="3311352" cy="1176710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1995BBC-7C49-5D4E-DA07-487D3AD3FF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39321" y="1922171"/>
            <a:ext cx="1634245" cy="6559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AMWSUB+ArialMT"/>
                <a:cs typeface="AMWSUB+ArialMT"/>
              </a:rPr>
              <a:t>Sub judul</a:t>
            </a:r>
          </a:p>
          <a:p>
            <a:pPr marL="0" marR="0">
              <a:lnSpc>
                <a:spcPts val="3128"/>
              </a:lnSpc>
              <a:spcBef>
                <a:spcPts val="8977"/>
              </a:spcBef>
              <a:spcAft>
                <a:spcPts val="0"/>
              </a:spcAft>
            </a:pPr>
            <a:r>
              <a:rPr sz="2800" dirty="0">
                <a:solidFill>
                  <a:srgbClr val="3C3C3C"/>
                </a:solidFill>
                <a:latin typeface="AMWSUB+ArialMT"/>
                <a:cs typeface="AMWSUB+ArialMT"/>
              </a:rPr>
              <a:t>Sub judul</a:t>
            </a:r>
          </a:p>
          <a:p>
            <a:pPr marL="0" marR="0">
              <a:lnSpc>
                <a:spcPts val="3128"/>
              </a:lnSpc>
              <a:spcBef>
                <a:spcPts val="8927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AMWSUB+ArialMT"/>
                <a:cs typeface="AMWSUB+ArialMT"/>
              </a:rPr>
              <a:t>Sub judul</a:t>
            </a:r>
          </a:p>
          <a:p>
            <a:pPr marL="0" marR="0">
              <a:lnSpc>
                <a:spcPts val="3128"/>
              </a:lnSpc>
              <a:spcBef>
                <a:spcPts val="8977"/>
              </a:spcBef>
              <a:spcAft>
                <a:spcPts val="0"/>
              </a:spcAft>
            </a:pPr>
            <a:r>
              <a:rPr sz="2800" dirty="0">
                <a:solidFill>
                  <a:srgbClr val="3C3C3C"/>
                </a:solidFill>
                <a:latin typeface="AMWSUB+ArialMT"/>
                <a:cs typeface="AMWSUB+ArialMT"/>
              </a:rPr>
              <a:t>Sub judul</a:t>
            </a:r>
          </a:p>
          <a:p>
            <a:pPr marL="0" marR="0">
              <a:lnSpc>
                <a:spcPts val="3128"/>
              </a:lnSpc>
              <a:spcBef>
                <a:spcPts val="8977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AMWSUB+ArialMT"/>
                <a:cs typeface="AMWSUB+ArialMT"/>
              </a:rPr>
              <a:t>Sub judul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69015" y="1995481"/>
            <a:ext cx="1169193" cy="6389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  <a:p>
            <a:pPr marL="0" marR="0">
              <a:lnSpc>
                <a:spcPts val="1787"/>
              </a:lnSpc>
              <a:spcBef>
                <a:spcPts val="10218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  <a:p>
            <a:pPr marL="0" marR="0">
              <a:lnSpc>
                <a:spcPts val="1787"/>
              </a:lnSpc>
              <a:spcBef>
                <a:spcPts val="10268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  <a:p>
            <a:pPr marL="0" marR="0">
              <a:lnSpc>
                <a:spcPts val="1787"/>
              </a:lnSpc>
              <a:spcBef>
                <a:spcPts val="10268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  <a:p>
            <a:pPr marL="0" marR="0">
              <a:lnSpc>
                <a:spcPts val="1787"/>
              </a:lnSpc>
              <a:spcBef>
                <a:spcPts val="10218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94790" y="4740595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30A5B51-1EEE-B08B-A01D-7394981438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7" name="object 1">
            <a:extLst>
              <a:ext uri="{FF2B5EF4-FFF2-40B4-BE49-F238E27FC236}">
                <a16:creationId xmlns:a16="http://schemas.microsoft.com/office/drawing/2014/main" id="{69EF9603-873D-06B3-4896-77C1B7D24E0F}"/>
              </a:ext>
            </a:extLst>
          </p:cNvPr>
          <p:cNvSpPr/>
          <p:nvPr/>
        </p:nvSpPr>
        <p:spPr>
          <a:xfrm>
            <a:off x="0" y="0"/>
            <a:ext cx="3311352" cy="1176710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25849" y="3140284"/>
            <a:ext cx="1772567" cy="338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AMWSUB+ArialMT"/>
                <a:cs typeface="AMWSUB+ArialMT"/>
              </a:rPr>
              <a:t>Sub menu</a:t>
            </a:r>
          </a:p>
          <a:p>
            <a:pPr marL="0" marR="0">
              <a:lnSpc>
                <a:spcPts val="3128"/>
              </a:lnSpc>
              <a:spcBef>
                <a:spcPts val="20059"/>
              </a:spcBef>
              <a:spcAft>
                <a:spcPts val="0"/>
              </a:spcAft>
            </a:pPr>
            <a:r>
              <a:rPr sz="2800" dirty="0">
                <a:solidFill>
                  <a:srgbClr val="3C3C3C"/>
                </a:solidFill>
                <a:latin typeface="AMWSUB+ArialMT"/>
                <a:cs typeface="AMWSUB+ArialMT"/>
              </a:rPr>
              <a:t>Sub menu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69075" y="3854658"/>
            <a:ext cx="1772567" cy="338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3C3C3C"/>
                </a:solidFill>
                <a:latin typeface="AMWSUB+ArialMT"/>
                <a:cs typeface="AMWSUB+ArialMT"/>
              </a:rPr>
              <a:t>Sub menu</a:t>
            </a:r>
          </a:p>
          <a:p>
            <a:pPr marL="0" marR="0">
              <a:lnSpc>
                <a:spcPts val="3128"/>
              </a:lnSpc>
              <a:spcBef>
                <a:spcPts val="20059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AMWSUB+ArialMT"/>
                <a:cs typeface="AMWSUB+ArialMT"/>
              </a:rPr>
              <a:t>Sub menu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51565" y="4228845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70615" y="5516682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7" name="object 1">
            <a:extLst>
              <a:ext uri="{FF2B5EF4-FFF2-40B4-BE49-F238E27FC236}">
                <a16:creationId xmlns:a16="http://schemas.microsoft.com/office/drawing/2014/main" id="{02508D06-5989-4AEF-C117-02D821CCE2E5}"/>
              </a:ext>
            </a:extLst>
          </p:cNvPr>
          <p:cNvSpPr/>
          <p:nvPr/>
        </p:nvSpPr>
        <p:spPr>
          <a:xfrm>
            <a:off x="0" y="0"/>
            <a:ext cx="3311352" cy="1176710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AD5D4F1-6B2A-4172-C4DA-B46DF69ECE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22843" y="1464562"/>
            <a:ext cx="1772567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Sub menu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92940" y="1464562"/>
            <a:ext cx="1772566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Sub menu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22843" y="2152943"/>
            <a:ext cx="1203126" cy="104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Sadasfasf</a:t>
            </a:r>
          </a:p>
          <a:p>
            <a:pPr marL="0" marR="0">
              <a:lnSpc>
                <a:spcPts val="1787"/>
              </a:lnSpc>
              <a:spcBef>
                <a:spcPts val="123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sfasfasd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92940" y="2152943"/>
            <a:ext cx="1203126" cy="104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Sadasfasf</a:t>
            </a:r>
          </a:p>
          <a:p>
            <a:pPr marL="0" marR="0">
              <a:lnSpc>
                <a:spcPts val="1787"/>
              </a:lnSpc>
              <a:spcBef>
                <a:spcPts val="123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sfasfasd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22843" y="4198749"/>
            <a:ext cx="1772567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Sub menu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092940" y="4198749"/>
            <a:ext cx="1772566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Sub menu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94790" y="4740595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22843" y="4887132"/>
            <a:ext cx="1203126" cy="104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Sadasfasf</a:t>
            </a:r>
          </a:p>
          <a:p>
            <a:pPr marL="0" marR="0">
              <a:lnSpc>
                <a:spcPts val="1787"/>
              </a:lnSpc>
              <a:spcBef>
                <a:spcPts val="123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sfasfasd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092940" y="4887132"/>
            <a:ext cx="1203126" cy="104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Sadasfasf</a:t>
            </a:r>
          </a:p>
          <a:p>
            <a:pPr marL="0" marR="0">
              <a:lnSpc>
                <a:spcPts val="1787"/>
              </a:lnSpc>
              <a:spcBef>
                <a:spcPts val="123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sfasfasd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22843" y="6932937"/>
            <a:ext cx="1772567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Sub menu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092940" y="6932937"/>
            <a:ext cx="1772566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75454"/>
                </a:solidFill>
                <a:latin typeface="AMWSUB+ArialMT"/>
                <a:cs typeface="AMWSUB+ArialMT"/>
              </a:rPr>
              <a:t>Sub menu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22843" y="7621319"/>
            <a:ext cx="1203126" cy="1045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Sadasfasf</a:t>
            </a:r>
          </a:p>
          <a:p>
            <a:pPr marL="0" marR="0">
              <a:lnSpc>
                <a:spcPts val="1787"/>
              </a:lnSpc>
              <a:spcBef>
                <a:spcPts val="123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sfasfasd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092940" y="7621319"/>
            <a:ext cx="1203126" cy="1045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Sadasfasf</a:t>
            </a:r>
          </a:p>
          <a:p>
            <a:pPr marL="0" marR="0">
              <a:lnSpc>
                <a:spcPts val="1787"/>
              </a:lnSpc>
              <a:spcBef>
                <a:spcPts val="123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sfasfasd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4A166CAD-F3EA-1F8F-BA9C-A7CE6B92F8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17" name="object 1">
            <a:extLst>
              <a:ext uri="{FF2B5EF4-FFF2-40B4-BE49-F238E27FC236}">
                <a16:creationId xmlns:a16="http://schemas.microsoft.com/office/drawing/2014/main" id="{8C9E98B2-D6AC-56DA-2275-9FABFCE8ABB4}"/>
              </a:ext>
            </a:extLst>
          </p:cNvPr>
          <p:cNvSpPr/>
          <p:nvPr/>
        </p:nvSpPr>
        <p:spPr>
          <a:xfrm>
            <a:off x="0" y="0"/>
            <a:ext cx="3311352" cy="1176710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15387" y="1167719"/>
            <a:ext cx="807526" cy="344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13"/>
              </a:lnSpc>
              <a:spcBef>
                <a:spcPts val="0"/>
              </a:spcBef>
              <a:spcAft>
                <a:spcPts val="0"/>
              </a:spcAft>
            </a:pPr>
            <a:r>
              <a:rPr sz="2150" b="1" dirty="0">
                <a:solidFill>
                  <a:srgbClr val="3C3C3C"/>
                </a:solidFill>
                <a:latin typeface="SVLQFH+Arial-BoldMT"/>
                <a:cs typeface="SVLQFH+Arial-BoldMT"/>
              </a:rPr>
              <a:t>judul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49285" y="4695828"/>
            <a:ext cx="914097" cy="1345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1st Qtr</a:t>
            </a:r>
          </a:p>
          <a:p>
            <a:pPr marL="0" marR="0">
              <a:lnSpc>
                <a:spcPts val="2010"/>
              </a:lnSpc>
              <a:spcBef>
                <a:spcPts val="79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2nd Qtr</a:t>
            </a:r>
          </a:p>
          <a:p>
            <a:pPr marL="0" marR="0">
              <a:lnSpc>
                <a:spcPts val="2010"/>
              </a:lnSpc>
              <a:spcBef>
                <a:spcPts val="74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3rd Qtr</a:t>
            </a:r>
          </a:p>
          <a:p>
            <a:pPr marL="0" marR="0">
              <a:lnSpc>
                <a:spcPts val="2010"/>
              </a:lnSpc>
              <a:spcBef>
                <a:spcPts val="79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4th Qtr</a:t>
            </a:r>
          </a:p>
        </p:txBody>
      </p:sp>
      <p:sp>
        <p:nvSpPr>
          <p:cNvPr id="5" name="object 1">
            <a:extLst>
              <a:ext uri="{FF2B5EF4-FFF2-40B4-BE49-F238E27FC236}">
                <a16:creationId xmlns:a16="http://schemas.microsoft.com/office/drawing/2014/main" id="{63F9DC38-C7BC-21FC-1EE7-F717D39B0381}"/>
              </a:ext>
            </a:extLst>
          </p:cNvPr>
          <p:cNvSpPr/>
          <p:nvPr/>
        </p:nvSpPr>
        <p:spPr>
          <a:xfrm>
            <a:off x="0" y="0"/>
            <a:ext cx="3311352" cy="1176710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488E9C2-504F-C89E-78B9-95C8932AEF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77200" y="1474868"/>
            <a:ext cx="2287153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Jadwal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64500" y="2341272"/>
            <a:ext cx="2308179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Some related texts here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44044" y="3652949"/>
            <a:ext cx="558899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April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96167" y="3652949"/>
            <a:ext cx="536277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May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10189" y="3652949"/>
            <a:ext cx="593030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June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91680" y="3652949"/>
            <a:ext cx="513754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July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697754" y="3652949"/>
            <a:ext cx="785018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August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258582" y="3652949"/>
            <a:ext cx="114637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September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135322" y="3652949"/>
            <a:ext cx="875208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October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48352" y="4536663"/>
            <a:ext cx="816049" cy="404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575454"/>
                </a:solidFill>
                <a:latin typeface="AMWSUB+ArialMT"/>
                <a:cs typeface="AMWSUB+ArialMT"/>
              </a:rPr>
              <a:t>kuliah</a:t>
            </a:r>
          </a:p>
          <a:p>
            <a:pPr marL="0" marR="0">
              <a:lnSpc>
                <a:spcPts val="2234"/>
              </a:lnSpc>
              <a:spcBef>
                <a:spcPts val="5150"/>
              </a:spcBef>
              <a:spcAft>
                <a:spcPts val="0"/>
              </a:spcAft>
            </a:pPr>
            <a:r>
              <a:rPr sz="2000" dirty="0">
                <a:solidFill>
                  <a:srgbClr val="575454"/>
                </a:solidFill>
                <a:latin typeface="AMWSUB+ArialMT"/>
                <a:cs typeface="AMWSUB+ArialMT"/>
              </a:rPr>
              <a:t>kuliah</a:t>
            </a:r>
          </a:p>
          <a:p>
            <a:pPr marL="0" marR="0">
              <a:lnSpc>
                <a:spcPts val="2234"/>
              </a:lnSpc>
              <a:spcBef>
                <a:spcPts val="5100"/>
              </a:spcBef>
              <a:spcAft>
                <a:spcPts val="0"/>
              </a:spcAft>
            </a:pPr>
            <a:r>
              <a:rPr sz="2000" dirty="0">
                <a:solidFill>
                  <a:srgbClr val="575454"/>
                </a:solidFill>
                <a:latin typeface="AMWSUB+ArialMT"/>
                <a:cs typeface="AMWSUB+ArialMT"/>
              </a:rPr>
              <a:t>kuliah</a:t>
            </a:r>
          </a:p>
          <a:p>
            <a:pPr marL="0" marR="0">
              <a:lnSpc>
                <a:spcPts val="2234"/>
              </a:lnSpc>
              <a:spcBef>
                <a:spcPts val="5004"/>
              </a:spcBef>
              <a:spcAft>
                <a:spcPts val="0"/>
              </a:spcAft>
            </a:pPr>
            <a:r>
              <a:rPr sz="2000" dirty="0">
                <a:solidFill>
                  <a:srgbClr val="575454"/>
                </a:solidFill>
                <a:latin typeface="AMWSUB+ArialMT"/>
                <a:cs typeface="AMWSUB+ArialMT"/>
              </a:rPr>
              <a:t>kuliah</a:t>
            </a:r>
          </a:p>
          <a:p>
            <a:pPr marL="0" marR="0">
              <a:lnSpc>
                <a:spcPts val="2234"/>
              </a:lnSpc>
              <a:spcBef>
                <a:spcPts val="5246"/>
              </a:spcBef>
              <a:spcAft>
                <a:spcPts val="0"/>
              </a:spcAft>
            </a:pPr>
            <a:r>
              <a:rPr sz="2000" dirty="0">
                <a:solidFill>
                  <a:srgbClr val="575454"/>
                </a:solidFill>
                <a:latin typeface="AMWSUB+ArialMT"/>
                <a:cs typeface="AMWSUB+ArialMT"/>
              </a:rPr>
              <a:t>kuliah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CE24EE6B-071F-9D00-B269-0E5474897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14" name="object 1">
            <a:extLst>
              <a:ext uri="{FF2B5EF4-FFF2-40B4-BE49-F238E27FC236}">
                <a16:creationId xmlns:a16="http://schemas.microsoft.com/office/drawing/2014/main" id="{1B88366C-A886-2175-1FDD-A39563735B77}"/>
              </a:ext>
            </a:extLst>
          </p:cNvPr>
          <p:cNvSpPr/>
          <p:nvPr/>
        </p:nvSpPr>
        <p:spPr>
          <a:xfrm>
            <a:off x="0" y="0"/>
            <a:ext cx="3311352" cy="1176710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90869" y="2469403"/>
            <a:ext cx="59732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AMWSUB+ArialMT"/>
                <a:cs typeface="AMWSUB+ArialMT"/>
              </a:rPr>
              <a:t>8.9b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4790" y="3488182"/>
            <a:ext cx="2287823" cy="1544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Bubble</a:t>
            </a:r>
          </a:p>
          <a:p>
            <a:pPr marL="0" marR="0">
              <a:lnSpc>
                <a:spcPts val="5832"/>
              </a:lnSpc>
              <a:spcBef>
                <a:spcPts val="5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chart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86192" y="4008838"/>
            <a:ext cx="59732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75454"/>
                </a:solidFill>
                <a:latin typeface="AMWSUB+ArialMT"/>
                <a:cs typeface="AMWSUB+ArialMT"/>
              </a:rPr>
              <a:t>6.5b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76841" y="4839005"/>
            <a:ext cx="59732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75454"/>
                </a:solidFill>
                <a:latin typeface="AMWSUB+ArialMT"/>
                <a:cs typeface="AMWSUB+ArialMT"/>
              </a:rPr>
              <a:t>4.3b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681516" y="5486206"/>
            <a:ext cx="59732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75454"/>
                </a:solidFill>
                <a:latin typeface="AMWSUB+ArialMT"/>
                <a:cs typeface="AMWSUB+ArialMT"/>
              </a:rPr>
              <a:t>3.4b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13839" y="5516682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72166" y="5783867"/>
            <a:ext cx="59732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75454"/>
                </a:solidFill>
                <a:latin typeface="AMWSUB+ArialMT"/>
                <a:cs typeface="AMWSUB+ArialMT"/>
              </a:rPr>
              <a:t>2.1b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68992" y="7307519"/>
            <a:ext cx="604440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2015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73667" y="7307519"/>
            <a:ext cx="604440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2016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678342" y="7307519"/>
            <a:ext cx="604440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2017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283015" y="7307519"/>
            <a:ext cx="604440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2018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887692" y="7307519"/>
            <a:ext cx="604440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2019</a:t>
            </a:r>
          </a:p>
        </p:txBody>
      </p:sp>
      <p:sp>
        <p:nvSpPr>
          <p:cNvPr id="15" name="object 1">
            <a:extLst>
              <a:ext uri="{FF2B5EF4-FFF2-40B4-BE49-F238E27FC236}">
                <a16:creationId xmlns:a16="http://schemas.microsoft.com/office/drawing/2014/main" id="{64F81746-371B-CBF0-E703-5A5258CC4DB4}"/>
              </a:ext>
            </a:extLst>
          </p:cNvPr>
          <p:cNvSpPr/>
          <p:nvPr/>
        </p:nvSpPr>
        <p:spPr>
          <a:xfrm>
            <a:off x="0" y="0"/>
            <a:ext cx="3311352" cy="1176710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2D3F9ECC-29C3-1C04-D79D-55AD8FCEB7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64634" y="7617939"/>
            <a:ext cx="3124075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 foto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70410" y="7934953"/>
            <a:ext cx="1169193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E6D9444-839C-9021-0F89-DD78CCC818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776848" y="1053"/>
            <a:ext cx="1508922" cy="2206841"/>
          </a:xfrm>
          <a:prstGeom prst="rect">
            <a:avLst/>
          </a:prstGeom>
        </p:spPr>
      </p:pic>
      <p:sp>
        <p:nvSpPr>
          <p:cNvPr id="7" name="object 1">
            <a:extLst>
              <a:ext uri="{FF2B5EF4-FFF2-40B4-BE49-F238E27FC236}">
                <a16:creationId xmlns:a16="http://schemas.microsoft.com/office/drawing/2014/main" id="{B3842B43-F23B-F886-7766-BB0D72307029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06133" y="295429"/>
            <a:ext cx="6026414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333333"/>
                </a:solidFill>
                <a:latin typeface="SVLQFH+Arial-BoldMT"/>
                <a:cs typeface="SVLQFH+Arial-BoldMT"/>
              </a:rPr>
              <a:t>Table</a:t>
            </a:r>
            <a:r>
              <a:rPr sz="7200" b="1" spc="-515" dirty="0">
                <a:solidFill>
                  <a:srgbClr val="333333"/>
                </a:solidFill>
                <a:latin typeface="SVLQFH+Arial-BoldMT"/>
                <a:cs typeface="SVLQFH+Arial-BoldMT"/>
              </a:rPr>
              <a:t> </a:t>
            </a:r>
            <a:r>
              <a:rPr sz="7200" b="1" dirty="0">
                <a:solidFill>
                  <a:srgbClr val="6D6D6D"/>
                </a:solidFill>
                <a:latin typeface="SVLQFH+Arial-BoldMT"/>
                <a:cs typeface="SVLQFH+Arial-BoldMT"/>
              </a:rPr>
              <a:t>&amp; </a:t>
            </a:r>
            <a:r>
              <a:rPr sz="7200" b="1" dirty="0">
                <a:solidFill>
                  <a:srgbClr val="333333"/>
                </a:solidFill>
                <a:latin typeface="SVLQFH+Arial-BoldMT"/>
                <a:cs typeface="SVLQFH+Arial-BoldMT"/>
              </a:rPr>
              <a:t>Chart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35621" y="2336186"/>
            <a:ext cx="880318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D6D6D"/>
                </a:solidFill>
                <a:latin typeface="SVLQFH+Arial-BoldMT"/>
                <a:cs typeface="SVLQFH+Arial-BoldMT"/>
              </a:rPr>
              <a:t>judul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64216" y="2680526"/>
            <a:ext cx="27953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11886" y="2894275"/>
            <a:ext cx="779115" cy="744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1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Add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Text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37912" y="2894275"/>
            <a:ext cx="779115" cy="744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1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Add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Text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88016" y="3077155"/>
            <a:ext cx="3279285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Add Text</a:t>
            </a:r>
            <a:r>
              <a:rPr sz="2400" b="1" spc="3440" dirty="0">
                <a:solidFill>
                  <a:srgbClr val="FFFFFF"/>
                </a:solidFill>
                <a:latin typeface="SVLQFH+Arial-BoldMT"/>
                <a:cs typeface="SVLQFH+Arial-Bold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Add Text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64216" y="3660830"/>
            <a:ext cx="279536" cy="519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5</a:t>
            </a:r>
          </a:p>
          <a:p>
            <a:pPr marL="0" marR="0">
              <a:lnSpc>
                <a:spcPts val="2010"/>
              </a:lnSpc>
              <a:spcBef>
                <a:spcPts val="5707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4</a:t>
            </a:r>
          </a:p>
          <a:p>
            <a:pPr marL="0" marR="0">
              <a:lnSpc>
                <a:spcPts val="2010"/>
              </a:lnSpc>
              <a:spcBef>
                <a:spcPts val="5707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3</a:t>
            </a:r>
          </a:p>
          <a:p>
            <a:pPr marL="0" marR="0">
              <a:lnSpc>
                <a:spcPts val="2010"/>
              </a:lnSpc>
              <a:spcBef>
                <a:spcPts val="5757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2</a:t>
            </a:r>
          </a:p>
          <a:p>
            <a:pPr marL="0" marR="0">
              <a:lnSpc>
                <a:spcPts val="2010"/>
              </a:lnSpc>
              <a:spcBef>
                <a:spcPts val="5707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1</a:t>
            </a:r>
          </a:p>
          <a:p>
            <a:pPr marL="0" marR="0">
              <a:lnSpc>
                <a:spcPts val="2010"/>
              </a:lnSpc>
              <a:spcBef>
                <a:spcPts val="5707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22197" y="3999889"/>
            <a:ext cx="998571" cy="314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  <a:r>
              <a:rPr sz="2400" spc="-271" dirty="0">
                <a:solidFill>
                  <a:srgbClr val="3C3C3C"/>
                </a:solidFill>
                <a:latin typeface="AMWSUB+ArialMT"/>
                <a:cs typeface="AMWSUB+ArialMT"/>
              </a:rPr>
              <a:t> </a:t>
            </a: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1</a:t>
            </a:r>
          </a:p>
          <a:p>
            <a:pPr marL="0" marR="0">
              <a:lnSpc>
                <a:spcPts val="2681"/>
              </a:lnSpc>
              <a:spcBef>
                <a:spcPts val="4534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 2</a:t>
            </a:r>
          </a:p>
          <a:p>
            <a:pPr marL="0" marR="0">
              <a:lnSpc>
                <a:spcPts val="2681"/>
              </a:lnSpc>
              <a:spcBef>
                <a:spcPts val="4584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 3</a:t>
            </a:r>
          </a:p>
          <a:p>
            <a:pPr marL="0" marR="0">
              <a:lnSpc>
                <a:spcPts val="2681"/>
              </a:lnSpc>
              <a:spcBef>
                <a:spcPts val="4584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 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73365" y="3999889"/>
            <a:ext cx="745182" cy="314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0" marR="0">
              <a:lnSpc>
                <a:spcPts val="2681"/>
              </a:lnSpc>
              <a:spcBef>
                <a:spcPts val="4534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0" marR="0">
              <a:lnSpc>
                <a:spcPts val="2681"/>
              </a:lnSpc>
              <a:spcBef>
                <a:spcPts val="4584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0" marR="0">
              <a:lnSpc>
                <a:spcPts val="2681"/>
              </a:lnSpc>
              <a:spcBef>
                <a:spcPts val="4584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734929" y="3999889"/>
            <a:ext cx="745182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360956" y="3999889"/>
            <a:ext cx="745182" cy="314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0" marR="0">
              <a:lnSpc>
                <a:spcPts val="2681"/>
              </a:lnSpc>
              <a:spcBef>
                <a:spcPts val="4534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0" marR="0">
              <a:lnSpc>
                <a:spcPts val="2681"/>
              </a:lnSpc>
              <a:spcBef>
                <a:spcPts val="4584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0" marR="0">
              <a:lnSpc>
                <a:spcPts val="2681"/>
              </a:lnSpc>
              <a:spcBef>
                <a:spcPts val="4584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34929" y="4922623"/>
            <a:ext cx="745182" cy="2224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0" marR="0">
              <a:lnSpc>
                <a:spcPts val="2681"/>
              </a:lnSpc>
              <a:spcBef>
                <a:spcPts val="4534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0" marR="0">
              <a:lnSpc>
                <a:spcPts val="2681"/>
              </a:lnSpc>
              <a:spcBef>
                <a:spcPts val="4584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44196" y="8287441"/>
            <a:ext cx="1677590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310967" y="8832858"/>
            <a:ext cx="787028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Text 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166494" y="8832858"/>
            <a:ext cx="787028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Text 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022021" y="8832858"/>
            <a:ext cx="78702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Text 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877548" y="8832858"/>
            <a:ext cx="78702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Text 4</a:t>
            </a:r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DBB0D32A-CC43-60C3-993A-5DF924849C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21" name="object 1">
            <a:extLst>
              <a:ext uri="{FF2B5EF4-FFF2-40B4-BE49-F238E27FC236}">
                <a16:creationId xmlns:a16="http://schemas.microsoft.com/office/drawing/2014/main" id="{A9EA640E-8781-A0E6-D9BE-41781B83E83B}"/>
              </a:ext>
            </a:extLst>
          </p:cNvPr>
          <p:cNvSpPr/>
          <p:nvPr/>
        </p:nvSpPr>
        <p:spPr>
          <a:xfrm>
            <a:off x="0" y="0"/>
            <a:ext cx="3311352" cy="1176710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7444" y="553308"/>
            <a:ext cx="2970889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333333"/>
                </a:solidFill>
                <a:latin typeface="SVLQFH+Arial-BoldMT"/>
                <a:cs typeface="SVLQFH+Arial-BoldMT"/>
              </a:rPr>
              <a:t>Chart </a:t>
            </a:r>
            <a:r>
              <a:rPr sz="3600" b="1" dirty="0">
                <a:solidFill>
                  <a:srgbClr val="6D6D6D"/>
                </a:solidFill>
                <a:latin typeface="SVLQFH+Arial-BoldMT"/>
                <a:cs typeface="SVLQFH+Arial-BoldMT"/>
              </a:rPr>
              <a:t>Layout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58301" y="2142324"/>
            <a:ext cx="279536" cy="3341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8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7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6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5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4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3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2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1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84128" y="2142324"/>
            <a:ext cx="279536" cy="3341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8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7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6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5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4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3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2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1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509959" y="2142324"/>
            <a:ext cx="279536" cy="3341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8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7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6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5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4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3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2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1</a:t>
            </a:r>
          </a:p>
          <a:p>
            <a:pPr marL="0" marR="0">
              <a:lnSpc>
                <a:spcPts val="2010"/>
              </a:lnSpc>
              <a:spcBef>
                <a:spcPts val="989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45376" y="5461151"/>
            <a:ext cx="304874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36928" y="5461151"/>
            <a:ext cx="304874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B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22129" y="5461151"/>
            <a:ext cx="31748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13681" y="5461151"/>
            <a:ext cx="31748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871204" y="5461151"/>
            <a:ext cx="304874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62756" y="5461151"/>
            <a:ext cx="304874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B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647957" y="5461151"/>
            <a:ext cx="31748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C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539509" y="5461151"/>
            <a:ext cx="31748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197034" y="5461151"/>
            <a:ext cx="304874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088586" y="5461151"/>
            <a:ext cx="304874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B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973788" y="5461151"/>
            <a:ext cx="31748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C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865340" y="5461151"/>
            <a:ext cx="31748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C3C3C"/>
                </a:solidFill>
                <a:latin typeface="AMWSUB+ArialMT"/>
                <a:cs typeface="AMWSUB+ArialMT"/>
              </a:rPr>
              <a:t>D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074659" y="7456566"/>
            <a:ext cx="1677590" cy="932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851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D6D6D"/>
                </a:solidFill>
                <a:latin typeface="SVLQFH+Arial-BoldMT"/>
                <a:cs typeface="SVLQFH+Arial-BoldMT"/>
              </a:rPr>
              <a:t>judul</a:t>
            </a:r>
          </a:p>
          <a:p>
            <a:pPr marL="0" marR="0">
              <a:lnSpc>
                <a:spcPts val="2681"/>
              </a:lnSpc>
              <a:spcBef>
                <a:spcPts val="1630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400488" y="7456566"/>
            <a:ext cx="1677590" cy="932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851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D6D6D"/>
                </a:solidFill>
                <a:latin typeface="SVLQFH+Arial-BoldMT"/>
                <a:cs typeface="SVLQFH+Arial-BoldMT"/>
              </a:rPr>
              <a:t>judul</a:t>
            </a:r>
          </a:p>
          <a:p>
            <a:pPr marL="0" marR="0">
              <a:lnSpc>
                <a:spcPts val="2681"/>
              </a:lnSpc>
              <a:spcBef>
                <a:spcPts val="1630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3726317" y="7456566"/>
            <a:ext cx="1677590" cy="932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851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D6D6D"/>
                </a:solidFill>
                <a:latin typeface="SVLQFH+Arial-BoldMT"/>
                <a:cs typeface="SVLQFH+Arial-BoldMT"/>
              </a:rPr>
              <a:t>judul</a:t>
            </a:r>
          </a:p>
          <a:p>
            <a:pPr marL="0" marR="0">
              <a:lnSpc>
                <a:spcPts val="2681"/>
              </a:lnSpc>
              <a:spcBef>
                <a:spcPts val="1630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22" name="object 1">
            <a:extLst>
              <a:ext uri="{FF2B5EF4-FFF2-40B4-BE49-F238E27FC236}">
                <a16:creationId xmlns:a16="http://schemas.microsoft.com/office/drawing/2014/main" id="{76632863-3400-4FDB-4695-61CD2C4051F4}"/>
              </a:ext>
            </a:extLst>
          </p:cNvPr>
          <p:cNvSpPr/>
          <p:nvPr/>
        </p:nvSpPr>
        <p:spPr>
          <a:xfrm>
            <a:off x="0" y="0"/>
            <a:ext cx="3311352" cy="1176710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16EE48D0-4638-0917-A0C6-3179432726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58533" y="295429"/>
            <a:ext cx="5720800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333333"/>
                </a:solidFill>
                <a:latin typeface="SVLQFH+Arial-BoldMT"/>
                <a:cs typeface="SVLQFH+Arial-BoldMT"/>
              </a:rPr>
              <a:t>Table</a:t>
            </a:r>
            <a:r>
              <a:rPr sz="7200" b="1" spc="-515" dirty="0">
                <a:solidFill>
                  <a:srgbClr val="333333"/>
                </a:solidFill>
                <a:latin typeface="SVLQFH+Arial-BoldMT"/>
                <a:cs typeface="SVLQFH+Arial-BoldMT"/>
              </a:rPr>
              <a:t> </a:t>
            </a:r>
            <a:r>
              <a:rPr sz="7200" b="1" dirty="0">
                <a:solidFill>
                  <a:srgbClr val="6D6D6D"/>
                </a:solidFill>
                <a:latin typeface="SVLQFH+Arial-BoldMT"/>
                <a:cs typeface="SVLQFH+Arial-BoldMT"/>
              </a:rPr>
              <a:t>Layout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69583" y="2456120"/>
            <a:ext cx="1221299" cy="383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515151"/>
                </a:solidFill>
                <a:latin typeface="PPAMVI+Wingdings-Regular"/>
                <a:cs typeface="PPAMVI+Wingdings-Regular"/>
              </a:rPr>
              <a:t>l</a:t>
            </a:r>
            <a:r>
              <a:rPr sz="2450" spc="257" dirty="0">
                <a:solidFill>
                  <a:srgbClr val="51515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15151"/>
                </a:solidFill>
                <a:latin typeface="SVLQFH+Arial-BoldMT"/>
                <a:cs typeface="SVLQFH+Arial-BoldMT"/>
              </a:rPr>
              <a:t>judul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49702" y="2456120"/>
            <a:ext cx="1221299" cy="383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333333"/>
                </a:solidFill>
                <a:latin typeface="PPAMVI+Wingdings-Regular"/>
                <a:cs typeface="PPAMVI+Wingdings-Regular"/>
              </a:rPr>
              <a:t>l</a:t>
            </a:r>
            <a:r>
              <a:rPr sz="2450" spc="25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33"/>
                </a:solidFill>
                <a:latin typeface="SVLQFH+Arial-BoldMT"/>
                <a:cs typeface="SVLQFH+Arial-BoldMT"/>
              </a:rPr>
              <a:t>judul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829822" y="2456120"/>
            <a:ext cx="1222162" cy="383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8D8D8D"/>
                </a:solidFill>
                <a:latin typeface="PPAMVI+Wingdings-Regular"/>
                <a:cs typeface="PPAMVI+Wingdings-Regular"/>
              </a:rPr>
              <a:t>l</a:t>
            </a:r>
            <a:r>
              <a:rPr sz="2450" spc="257" dirty="0">
                <a:solidFill>
                  <a:srgbClr val="8D8D8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D8D8D"/>
                </a:solidFill>
                <a:latin typeface="SVLQFH+Arial-BoldMT"/>
                <a:cs typeface="SVLQFH+Arial-BoldMT"/>
              </a:rPr>
              <a:t>judul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68428" y="3442574"/>
            <a:ext cx="2149190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Content</a:t>
            </a:r>
            <a:r>
              <a:rPr sz="2400" b="1" spc="663" dirty="0">
                <a:solidFill>
                  <a:srgbClr val="FFFFFF"/>
                </a:solidFill>
                <a:latin typeface="SVLQFH+Arial-BoldMT"/>
                <a:cs typeface="SVLQFH+Arial-Bold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Here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49539" y="3442574"/>
            <a:ext cx="779115" cy="554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Text</a:t>
            </a:r>
          </a:p>
          <a:p>
            <a:pPr marL="23043" marR="0">
              <a:lnSpc>
                <a:spcPts val="2681"/>
              </a:lnSpc>
              <a:spcBef>
                <a:spcPts val="432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23043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23043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23043" marR="0">
              <a:lnSpc>
                <a:spcPts val="2681"/>
              </a:lnSpc>
              <a:spcBef>
                <a:spcPts val="409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23043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23043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48547" y="3442574"/>
            <a:ext cx="2149191" cy="212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Content</a:t>
            </a:r>
            <a:r>
              <a:rPr sz="2400" b="1" spc="663" dirty="0">
                <a:solidFill>
                  <a:srgbClr val="FFFFFF"/>
                </a:solidFill>
                <a:latin typeface="SVLQFH+Arial-BoldMT"/>
                <a:cs typeface="SVLQFH+Arial-Bold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Here</a:t>
            </a:r>
          </a:p>
          <a:p>
            <a:pPr marL="50006" marR="0">
              <a:lnSpc>
                <a:spcPts val="2681"/>
              </a:lnSpc>
              <a:spcBef>
                <a:spcPts val="432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Content</a:t>
            </a:r>
            <a:r>
              <a:rPr sz="2400" spc="661" dirty="0">
                <a:solidFill>
                  <a:srgbClr val="3C3C3C"/>
                </a:solidFill>
                <a:latin typeface="AMWSUB+ArialMT"/>
                <a:cs typeface="AMWSUB+ArialMT"/>
              </a:rPr>
              <a:t> </a:t>
            </a: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Here</a:t>
            </a:r>
          </a:p>
          <a:p>
            <a:pPr marL="347091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 Here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329658" y="3442574"/>
            <a:ext cx="779115" cy="554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Text</a:t>
            </a:r>
          </a:p>
          <a:p>
            <a:pPr marL="23043" marR="0">
              <a:lnSpc>
                <a:spcPts val="2681"/>
              </a:lnSpc>
              <a:spcBef>
                <a:spcPts val="432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23043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23043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23043" marR="0">
              <a:lnSpc>
                <a:spcPts val="2681"/>
              </a:lnSpc>
              <a:spcBef>
                <a:spcPts val="409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23043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23043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428666" y="3442574"/>
            <a:ext cx="2149190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Content</a:t>
            </a:r>
            <a:r>
              <a:rPr sz="2400" b="1" spc="663" dirty="0">
                <a:solidFill>
                  <a:srgbClr val="FFFFFF"/>
                </a:solidFill>
                <a:latin typeface="SVLQFH+Arial-BoldMT"/>
                <a:cs typeface="SVLQFH+Arial-Bold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Here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609777" y="3442574"/>
            <a:ext cx="779115" cy="554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Text</a:t>
            </a:r>
          </a:p>
          <a:p>
            <a:pPr marL="23043" marR="0">
              <a:lnSpc>
                <a:spcPts val="2681"/>
              </a:lnSpc>
              <a:spcBef>
                <a:spcPts val="432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23043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23043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23043" marR="0">
              <a:lnSpc>
                <a:spcPts val="2681"/>
              </a:lnSpc>
              <a:spcBef>
                <a:spcPts val="409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23043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  <a:p>
            <a:pPr marL="23043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18435" y="4332615"/>
            <a:ext cx="2048607" cy="1233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Content</a:t>
            </a:r>
            <a:r>
              <a:rPr sz="2400" spc="661" dirty="0">
                <a:solidFill>
                  <a:srgbClr val="3C3C3C"/>
                </a:solidFill>
                <a:latin typeface="AMWSUB+ArialMT"/>
                <a:cs typeface="AMWSUB+ArialMT"/>
              </a:rPr>
              <a:t> </a:t>
            </a: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Here</a:t>
            </a:r>
          </a:p>
          <a:p>
            <a:pPr marL="297085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 Here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478673" y="4332615"/>
            <a:ext cx="2048607" cy="1233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Content</a:t>
            </a:r>
            <a:r>
              <a:rPr sz="2400" spc="661" dirty="0">
                <a:solidFill>
                  <a:srgbClr val="3C3C3C"/>
                </a:solidFill>
                <a:latin typeface="AMWSUB+ArialMT"/>
                <a:cs typeface="AMWSUB+ArialMT"/>
              </a:rPr>
              <a:t> </a:t>
            </a: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Here</a:t>
            </a:r>
          </a:p>
          <a:p>
            <a:pPr marL="297085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 Here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918435" y="6041495"/>
            <a:ext cx="2048607" cy="1233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Content</a:t>
            </a:r>
            <a:r>
              <a:rPr sz="2400" spc="661" dirty="0">
                <a:solidFill>
                  <a:srgbClr val="3C3C3C"/>
                </a:solidFill>
                <a:latin typeface="AMWSUB+ArialMT"/>
                <a:cs typeface="AMWSUB+ArialMT"/>
              </a:rPr>
              <a:t> </a:t>
            </a: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Here</a:t>
            </a:r>
          </a:p>
          <a:p>
            <a:pPr marL="297085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 Here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198553" y="6041495"/>
            <a:ext cx="2048607" cy="1233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Content</a:t>
            </a:r>
            <a:r>
              <a:rPr sz="2400" spc="661" dirty="0">
                <a:solidFill>
                  <a:srgbClr val="3C3C3C"/>
                </a:solidFill>
                <a:latin typeface="AMWSUB+ArialMT"/>
                <a:cs typeface="AMWSUB+ArialMT"/>
              </a:rPr>
              <a:t> </a:t>
            </a: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Here</a:t>
            </a:r>
          </a:p>
          <a:p>
            <a:pPr marL="297085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 Here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478673" y="6041495"/>
            <a:ext cx="2048607" cy="1233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Content</a:t>
            </a:r>
            <a:r>
              <a:rPr sz="2400" spc="661" dirty="0">
                <a:solidFill>
                  <a:srgbClr val="3C3C3C"/>
                </a:solidFill>
                <a:latin typeface="AMWSUB+ArialMT"/>
                <a:cs typeface="AMWSUB+ArialMT"/>
              </a:rPr>
              <a:t> </a:t>
            </a: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Here</a:t>
            </a:r>
          </a:p>
          <a:p>
            <a:pPr marL="297085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 Here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18435" y="7750374"/>
            <a:ext cx="2048607" cy="1233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Content</a:t>
            </a:r>
            <a:r>
              <a:rPr sz="2400" spc="661" dirty="0">
                <a:solidFill>
                  <a:srgbClr val="3C3C3C"/>
                </a:solidFill>
                <a:latin typeface="AMWSUB+ArialMT"/>
                <a:cs typeface="AMWSUB+ArialMT"/>
              </a:rPr>
              <a:t> </a:t>
            </a: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Here</a:t>
            </a:r>
          </a:p>
          <a:p>
            <a:pPr marL="297085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 Here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198553" y="7750374"/>
            <a:ext cx="2048607" cy="1233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Content</a:t>
            </a:r>
            <a:r>
              <a:rPr sz="2400" spc="661" dirty="0">
                <a:solidFill>
                  <a:srgbClr val="3C3C3C"/>
                </a:solidFill>
                <a:latin typeface="AMWSUB+ArialMT"/>
                <a:cs typeface="AMWSUB+ArialMT"/>
              </a:rPr>
              <a:t> </a:t>
            </a: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Here</a:t>
            </a:r>
          </a:p>
          <a:p>
            <a:pPr marL="297085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 Here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478673" y="7750374"/>
            <a:ext cx="2048607" cy="1233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Content</a:t>
            </a:r>
            <a:r>
              <a:rPr sz="2400" spc="661" dirty="0">
                <a:solidFill>
                  <a:srgbClr val="3C3C3C"/>
                </a:solidFill>
                <a:latin typeface="AMWSUB+ArialMT"/>
                <a:cs typeface="AMWSUB+ArialMT"/>
              </a:rPr>
              <a:t> </a:t>
            </a: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Here</a:t>
            </a:r>
          </a:p>
          <a:p>
            <a:pPr marL="297085" marR="0">
              <a:lnSpc>
                <a:spcPts val="2681"/>
              </a:lnSpc>
              <a:spcBef>
                <a:spcPts val="4046"/>
              </a:spcBef>
              <a:spcAft>
                <a:spcPts val="0"/>
              </a:spcAft>
            </a:pPr>
            <a:r>
              <a:rPr sz="2400" dirty="0">
                <a:solidFill>
                  <a:srgbClr val="3C3C3C"/>
                </a:solidFill>
                <a:latin typeface="AMWSUB+ArialMT"/>
                <a:cs typeface="AMWSUB+ArialMT"/>
              </a:rPr>
              <a:t>Text Here</a:t>
            </a:r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F076E07A-2F12-79DF-3A3B-5403EB93E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22" name="object 1">
            <a:extLst>
              <a:ext uri="{FF2B5EF4-FFF2-40B4-BE49-F238E27FC236}">
                <a16:creationId xmlns:a16="http://schemas.microsoft.com/office/drawing/2014/main" id="{5009B485-F7FF-0F8E-1374-A1FE90EB77CB}"/>
              </a:ext>
            </a:extLst>
          </p:cNvPr>
          <p:cNvSpPr/>
          <p:nvPr/>
        </p:nvSpPr>
        <p:spPr>
          <a:xfrm>
            <a:off x="0" y="0"/>
            <a:ext cx="3311352" cy="1176710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00861" y="295429"/>
            <a:ext cx="9832925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333333"/>
                </a:solidFill>
                <a:latin typeface="SVLQFH+Arial-BoldMT"/>
                <a:cs typeface="SVLQFH+Arial-BoldMT"/>
              </a:rPr>
              <a:t>Worldmap</a:t>
            </a:r>
            <a:r>
              <a:rPr sz="7200" b="1" spc="-97" dirty="0">
                <a:solidFill>
                  <a:srgbClr val="333333"/>
                </a:solidFill>
                <a:latin typeface="SVLQFH+Arial-BoldMT"/>
                <a:cs typeface="SVLQFH+Arial-BoldMT"/>
              </a:rPr>
              <a:t> </a:t>
            </a:r>
            <a:r>
              <a:rPr sz="7200" b="1" dirty="0">
                <a:solidFill>
                  <a:srgbClr val="6D6D6D"/>
                </a:solidFill>
                <a:latin typeface="SVLQFH+Arial-BoldMT"/>
                <a:cs typeface="SVLQFH+Arial-BoldMT"/>
              </a:rPr>
              <a:t>Infographic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05983" y="2463031"/>
            <a:ext cx="1122957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6D6D6D"/>
                </a:solidFill>
                <a:latin typeface="SVLQFH+Arial-BoldMT"/>
                <a:cs typeface="SVLQFH+Arial-BoldMT"/>
              </a:rPr>
              <a:t>judul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78189" y="3184073"/>
            <a:ext cx="2574996" cy="1475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You can simply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impress your</a:t>
            </a:r>
          </a:p>
          <a:p>
            <a:pPr marL="0" marR="0">
              <a:lnSpc>
                <a:spcPts val="2681"/>
              </a:lnSpc>
              <a:spcBef>
                <a:spcPts val="148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audience and add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a unique zing.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22723" y="3274632"/>
            <a:ext cx="1621184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333333"/>
                </a:solidFill>
                <a:latin typeface="SVLQFH+Arial-BoldMT"/>
                <a:cs typeface="SVLQFH+Arial-BoldMT"/>
              </a:rPr>
              <a:t>45</a:t>
            </a:r>
          </a:p>
          <a:p>
            <a:pPr marL="1015999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333333"/>
                </a:solidFill>
                <a:latin typeface="SVLQFH+Arial-BoldMT"/>
                <a:cs typeface="SVLQFH+Arial-BoldMT"/>
              </a:rPr>
              <a:t>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5982" y="4670283"/>
            <a:ext cx="4299813" cy="25731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This PowerPoint Template has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clean and neutral design that</a:t>
            </a:r>
          </a:p>
          <a:p>
            <a:pPr marL="0" marR="0">
              <a:lnSpc>
                <a:spcPts val="2681"/>
              </a:lnSpc>
              <a:spcBef>
                <a:spcPts val="148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can be adapted to any content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and meets various market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segments. With this many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slides you are able to make a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complete PowerPoint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29609" y="5220865"/>
            <a:ext cx="988566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32</a:t>
            </a: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195355" y="5238884"/>
            <a:ext cx="988566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45</a:t>
            </a: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05982" y="7230603"/>
            <a:ext cx="4350717" cy="744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Presentation that best suit your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needs.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05982" y="8327883"/>
            <a:ext cx="4046527" cy="1110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You can simply impress your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audience and add a unique</a:t>
            </a:r>
          </a:p>
          <a:p>
            <a:pPr marL="0" marR="0">
              <a:lnSpc>
                <a:spcPts val="2681"/>
              </a:lnSpc>
              <a:spcBef>
                <a:spcPts val="148"/>
              </a:spcBef>
              <a:spcAft>
                <a:spcPts val="0"/>
              </a:spcAft>
            </a:pPr>
            <a:r>
              <a:rPr sz="2400" dirty="0">
                <a:solidFill>
                  <a:srgbClr val="6D6D6D"/>
                </a:solidFill>
                <a:latin typeface="AMWSUB+ArialMT"/>
                <a:cs typeface="AMWSUB+ArialMT"/>
              </a:rPr>
              <a:t>zing.</a:t>
            </a:r>
          </a:p>
        </p:txBody>
      </p:sp>
      <p:sp>
        <p:nvSpPr>
          <p:cNvPr id="12" name="object 1">
            <a:extLst>
              <a:ext uri="{FF2B5EF4-FFF2-40B4-BE49-F238E27FC236}">
                <a16:creationId xmlns:a16="http://schemas.microsoft.com/office/drawing/2014/main" id="{17AB8756-DE1F-95F3-2631-C6256D4F0202}"/>
              </a:ext>
            </a:extLst>
          </p:cNvPr>
          <p:cNvSpPr/>
          <p:nvPr/>
        </p:nvSpPr>
        <p:spPr>
          <a:xfrm>
            <a:off x="0" y="0"/>
            <a:ext cx="3311352" cy="1176710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A2377B88-0D7C-3CC5-7106-B7D58BA71C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02313" y="570522"/>
            <a:ext cx="6823348" cy="662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575454"/>
                </a:solidFill>
                <a:latin typeface="AMWSUB+ArialMT"/>
                <a:cs typeface="AMWSUB+ArialMT"/>
              </a:rPr>
              <a:t>Fully Editable Icon Sets : 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269" y="4152629"/>
            <a:ext cx="362158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Jika membutuhkan icon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B8DEEC2-26B8-3756-3EAF-2136CEF262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6" name="object 1">
            <a:extLst>
              <a:ext uri="{FF2B5EF4-FFF2-40B4-BE49-F238E27FC236}">
                <a16:creationId xmlns:a16="http://schemas.microsoft.com/office/drawing/2014/main" id="{C6E45FB0-2071-039E-4B81-77A8629A1E3D}"/>
              </a:ext>
            </a:extLst>
          </p:cNvPr>
          <p:cNvSpPr/>
          <p:nvPr/>
        </p:nvSpPr>
        <p:spPr>
          <a:xfrm>
            <a:off x="0" y="0"/>
            <a:ext cx="3311352" cy="1176710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02313" y="570522"/>
            <a:ext cx="6823348" cy="662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575454"/>
                </a:solidFill>
                <a:latin typeface="AMWSUB+ArialMT"/>
                <a:cs typeface="AMWSUB+ArialMT"/>
              </a:rPr>
              <a:t>Fully Editable Icon Sets : 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269" y="4152629"/>
            <a:ext cx="362158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Jika membutuhkan icon</a:t>
            </a:r>
          </a:p>
        </p:txBody>
      </p:sp>
      <p:sp>
        <p:nvSpPr>
          <p:cNvPr id="5" name="object 1">
            <a:extLst>
              <a:ext uri="{FF2B5EF4-FFF2-40B4-BE49-F238E27FC236}">
                <a16:creationId xmlns:a16="http://schemas.microsoft.com/office/drawing/2014/main" id="{3421349F-77D9-53AB-0F12-E6BFB52D9C2F}"/>
              </a:ext>
            </a:extLst>
          </p:cNvPr>
          <p:cNvSpPr/>
          <p:nvPr/>
        </p:nvSpPr>
        <p:spPr>
          <a:xfrm>
            <a:off x="0" y="0"/>
            <a:ext cx="3311352" cy="1176710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0524B76-962A-35B7-F60D-CFD1B24963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87232" y="570522"/>
            <a:ext cx="6854180" cy="662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575454"/>
                </a:solidFill>
                <a:latin typeface="AMWSUB+ArialMT"/>
                <a:cs typeface="AMWSUB+ArialMT"/>
              </a:rPr>
              <a:t>Fully Editable Icon Sets : 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269" y="4152629"/>
            <a:ext cx="362158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SVLQFH+Arial-BoldMT"/>
                <a:cs typeface="SVLQFH+Arial-BoldMT"/>
              </a:rPr>
              <a:t>Jika membutuhkan icon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4B4BF0E-336F-91F4-0F85-42093F9CAE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6" name="object 1">
            <a:extLst>
              <a:ext uri="{FF2B5EF4-FFF2-40B4-BE49-F238E27FC236}">
                <a16:creationId xmlns:a16="http://schemas.microsoft.com/office/drawing/2014/main" id="{7FB35A68-9639-B112-97A1-CF1821015FC3}"/>
              </a:ext>
            </a:extLst>
          </p:cNvPr>
          <p:cNvSpPr/>
          <p:nvPr/>
        </p:nvSpPr>
        <p:spPr>
          <a:xfrm>
            <a:off x="0" y="0"/>
            <a:ext cx="3311352" cy="1176710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47513" y="3492402"/>
            <a:ext cx="1991171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AMWSUB+ArialMT"/>
                <a:cs typeface="AMWSUB+ArialMT"/>
              </a:rPr>
              <a:t>Keterangan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47513" y="4186542"/>
            <a:ext cx="4330997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AMWSUB+ArialMT"/>
                <a:cs typeface="AMWSUB+ArialMT"/>
              </a:rPr>
              <a:t>Asdsadasfasfddsfasfkjlkdjfklaksfklsdl;f;:dsl;:fsa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94790" y="4740595"/>
            <a:ext cx="3124075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 foto</a:t>
            </a:r>
          </a:p>
        </p:txBody>
      </p:sp>
      <p:sp>
        <p:nvSpPr>
          <p:cNvPr id="6" name="object 1">
            <a:extLst>
              <a:ext uri="{FF2B5EF4-FFF2-40B4-BE49-F238E27FC236}">
                <a16:creationId xmlns:a16="http://schemas.microsoft.com/office/drawing/2014/main" id="{1047CE2E-E6BE-D7C8-8D1C-EA93FD15C4D0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85DFF5F-E2C3-E65F-2952-CBE7D507E5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704840" y="1053"/>
            <a:ext cx="1580930" cy="23121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230" y="168598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769417" y="4740595"/>
            <a:ext cx="3124075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FFFFFF"/>
                </a:solidFill>
                <a:latin typeface="AMWSUB+ArialMT"/>
                <a:cs typeface="AMWSUB+ArialMT"/>
              </a:rPr>
              <a:t>Judul foto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85610" y="5721335"/>
            <a:ext cx="1315279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 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85610" y="6111479"/>
            <a:ext cx="1824434" cy="104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Aaasadasdas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Saddasdasdasdas</a:t>
            </a:r>
          </a:p>
          <a:p>
            <a:pPr marL="0" marR="0">
              <a:lnSpc>
                <a:spcPts val="1787"/>
              </a:lnSpc>
              <a:spcBef>
                <a:spcPts val="123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sfdsgdfjgkjd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4C57858-91F0-5511-1378-2C0B86F6C4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8" name="object 1">
            <a:extLst>
              <a:ext uri="{FF2B5EF4-FFF2-40B4-BE49-F238E27FC236}">
                <a16:creationId xmlns:a16="http://schemas.microsoft.com/office/drawing/2014/main" id="{5882F566-8075-907B-A1B5-BD5B9893F817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35440" y="3458369"/>
            <a:ext cx="1693268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3C3C3C"/>
                </a:solidFill>
                <a:latin typeface="AMWSUB+ArialMT"/>
                <a:cs typeface="AMWSUB+ArialMT"/>
              </a:rPr>
              <a:t>Judul foto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35440" y="4591274"/>
            <a:ext cx="1315279" cy="1435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3C3C3C"/>
                </a:solidFill>
                <a:latin typeface="AMWSUB+ArialMT"/>
                <a:cs typeface="AMWSUB+ArialMT"/>
              </a:rPr>
              <a:t>Keterangan :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3C3C3C"/>
                </a:solidFill>
                <a:latin typeface="AMWSUB+ArialMT"/>
                <a:cs typeface="AMWSUB+ArialMT"/>
              </a:rPr>
              <a:t>Asdasdas</a:t>
            </a:r>
          </a:p>
          <a:p>
            <a:pPr marL="0" marR="0">
              <a:lnSpc>
                <a:spcPts val="1787"/>
              </a:lnSpc>
              <a:spcBef>
                <a:spcPts val="1234"/>
              </a:spcBef>
              <a:spcAft>
                <a:spcPts val="0"/>
              </a:spcAft>
            </a:pPr>
            <a:r>
              <a:rPr sz="1600" dirty="0">
                <a:solidFill>
                  <a:srgbClr val="3C3C3C"/>
                </a:solidFill>
                <a:latin typeface="AMWSUB+ArialMT"/>
                <a:cs typeface="AMWSUB+ArialMT"/>
              </a:rPr>
              <a:t>Dsfdfsdfsa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3C3C3C"/>
                </a:solidFill>
                <a:latin typeface="AMWSUB+ArialMT"/>
                <a:cs typeface="AMWSUB+ArialMT"/>
              </a:rPr>
              <a:t>Fgfdgdfg</a:t>
            </a:r>
          </a:p>
        </p:txBody>
      </p:sp>
      <p:sp>
        <p:nvSpPr>
          <p:cNvPr id="5" name="object 1">
            <a:extLst>
              <a:ext uri="{FF2B5EF4-FFF2-40B4-BE49-F238E27FC236}">
                <a16:creationId xmlns:a16="http://schemas.microsoft.com/office/drawing/2014/main" id="{030E613D-9B81-D3ED-70F2-8EA1213F7699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8B46FA9-658B-E7D0-011F-E7B37B748E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4790" y="4228846"/>
            <a:ext cx="3124075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 foto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3840" y="5516682"/>
            <a:ext cx="1203126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2A48764-2FE3-F78F-CFD3-7B1DF079E4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  <p:sp>
        <p:nvSpPr>
          <p:cNvPr id="6" name="object 1">
            <a:extLst>
              <a:ext uri="{FF2B5EF4-FFF2-40B4-BE49-F238E27FC236}">
                <a16:creationId xmlns:a16="http://schemas.microsoft.com/office/drawing/2014/main" id="{DD7F0184-D0FC-0A8F-C90E-47E0A52DCF5F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4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68059" y="4808320"/>
            <a:ext cx="1791890" cy="804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3C3C3C"/>
                </a:solidFill>
                <a:latin typeface="AMWSUB+ArialMT"/>
                <a:cs typeface="AMWSUB+ArialMT"/>
              </a:rPr>
              <a:t>Judul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2940" y="5811204"/>
            <a:ext cx="1315279" cy="104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Keterangan :</a:t>
            </a:r>
          </a:p>
          <a:p>
            <a:pPr marL="0" marR="0">
              <a:lnSpc>
                <a:spcPts val="1787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Asdasdasf</a:t>
            </a:r>
          </a:p>
          <a:p>
            <a:pPr marL="0" marR="0">
              <a:lnSpc>
                <a:spcPts val="1787"/>
              </a:lnSpc>
              <a:spcBef>
                <a:spcPts val="1234"/>
              </a:spcBef>
              <a:spcAft>
                <a:spcPts val="0"/>
              </a:spcAft>
            </a:pPr>
            <a:r>
              <a:rPr sz="1600" dirty="0">
                <a:solidFill>
                  <a:srgbClr val="575454"/>
                </a:solidFill>
                <a:latin typeface="AMWSUB+ArialMT"/>
                <a:cs typeface="AMWSUB+ArialMT"/>
              </a:rPr>
              <a:t>asdasdas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888803" y="9784363"/>
            <a:ext cx="1130994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19191"/>
                </a:solidFill>
                <a:latin typeface="AMWSUB+ArialMT"/>
                <a:cs typeface="AMWSUB+ArialMT"/>
              </a:rPr>
              <a:t>hepopp.com</a:t>
            </a:r>
          </a:p>
        </p:txBody>
      </p:sp>
      <p:sp>
        <p:nvSpPr>
          <p:cNvPr id="6" name="object 1">
            <a:extLst>
              <a:ext uri="{FF2B5EF4-FFF2-40B4-BE49-F238E27FC236}">
                <a16:creationId xmlns:a16="http://schemas.microsoft.com/office/drawing/2014/main" id="{DD51C2FA-3BFD-6F35-BF45-2E174092DE0A}"/>
              </a:ext>
            </a:extLst>
          </p:cNvPr>
          <p:cNvSpPr/>
          <p:nvPr/>
        </p:nvSpPr>
        <p:spPr>
          <a:xfrm>
            <a:off x="0" y="0"/>
            <a:ext cx="4823520" cy="1680766"/>
          </a:xfrm>
          <a:prstGeom prst="rect">
            <a:avLst/>
          </a:prstGeom>
          <a:blipFill>
            <a:blip r:embed="rId3" cstate="print"/>
            <a:stretch>
              <a:fillRect r="-195364" b="-48617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3F2EA9C-1682-589C-0999-D3E0EB1122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5121"/>
          <a:stretch/>
        </p:blipFill>
        <p:spPr>
          <a:xfrm>
            <a:off x="16992872" y="1054"/>
            <a:ext cx="1292898" cy="1890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638</Words>
  <Application>Microsoft Office PowerPoint</Application>
  <PresentationFormat>Custom</PresentationFormat>
  <Paragraphs>430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AMWSUB+ArialMT</vt:lpstr>
      <vt:lpstr>PPAMVI+Wingdings-Regular</vt:lpstr>
      <vt:lpstr>SVLQFH+Arial-BoldMT</vt:lpstr>
      <vt:lpstr>Calibri</vt:lpstr>
      <vt:lpstr>Times New Roman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Program Studi Sarjana Terapan Akuntansi Lembaga Keuangan Syariah</cp:lastModifiedBy>
  <cp:revision>2</cp:revision>
  <dcterms:modified xsi:type="dcterms:W3CDTF">2022-09-17T07:39:59Z</dcterms:modified>
</cp:coreProperties>
</file>